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notesMasterIdLst>
    <p:notesMasterId r:id="rId8"/>
  </p:notesMasterIdLst>
  <p:sldIdLst>
    <p:sldId id="310" r:id="rId2"/>
    <p:sldId id="260" r:id="rId3"/>
    <p:sldId id="311" r:id="rId4"/>
    <p:sldId id="312" r:id="rId5"/>
    <p:sldId id="313" r:id="rId6"/>
    <p:sldId id="301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9F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91" autoAdjust="0"/>
    <p:restoredTop sz="94660"/>
  </p:normalViewPr>
  <p:slideViewPr>
    <p:cSldViewPr>
      <p:cViewPr varScale="1">
        <p:scale>
          <a:sx n="69" d="100"/>
          <a:sy n="69" d="100"/>
        </p:scale>
        <p:origin x="14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685C0-8C4C-4E94-B270-ECC625AC94BC}" type="datetimeFigureOut">
              <a:rPr lang="ko-KR" altLang="en-US" smtClean="0"/>
              <a:pPr/>
              <a:t>2025-06-18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777AE-ECA0-4C5A-9A3A-307792EDB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092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 bwMode="gray">
          <a:xfrm>
            <a:off x="0" y="1929384"/>
            <a:ext cx="9144000" cy="49286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46" descr="2.pn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65" b="15496"/>
          <a:stretch>
            <a:fillRect/>
          </a:stretch>
        </p:blipFill>
        <p:spPr bwMode="gray">
          <a:xfrm>
            <a:off x="5072066" y="3571876"/>
            <a:ext cx="3717091" cy="328612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758952" y="786384"/>
            <a:ext cx="6400800" cy="841248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3B23-B26B-4193-907A-BD361546AEF0}" type="datetimeFigureOut">
              <a:rPr lang="ko-KR" altLang="en-US" smtClean="0"/>
              <a:pPr/>
              <a:t>2025-06-18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7214-5C54-4061-9E1E-C1738B556DF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7" name="Group 20"/>
          <p:cNvGrpSpPr/>
          <p:nvPr/>
        </p:nvGrpSpPr>
        <p:grpSpPr bwMode="gray">
          <a:xfrm>
            <a:off x="7342632" y="740664"/>
            <a:ext cx="738052" cy="1640146"/>
            <a:chOff x="6869341" y="609600"/>
            <a:chExt cx="738052" cy="1640146"/>
          </a:xfrm>
        </p:grpSpPr>
        <p:sp>
          <p:nvSpPr>
            <p:cNvPr id="20" name="Rectangle 19"/>
            <p:cNvSpPr/>
            <p:nvPr userDrawn="1"/>
          </p:nvSpPr>
          <p:spPr bwMode="gray">
            <a:xfrm rot="360000">
              <a:off x="7397081" y="748488"/>
              <a:ext cx="210312" cy="1444752"/>
            </a:xfrm>
            <a:prstGeom prst="rect">
              <a:avLst/>
            </a:prstGeom>
            <a:gradFill>
              <a:gsLst>
                <a:gs pos="0">
                  <a:schemeClr val="bg1">
                    <a:lumMod val="50000"/>
                  </a:schemeClr>
                </a:gs>
                <a:gs pos="35000">
                  <a:schemeClr val="bg1">
                    <a:lumMod val="50000"/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8"/>
            <p:cNvGrpSpPr/>
            <p:nvPr userDrawn="1"/>
          </p:nvGrpSpPr>
          <p:grpSpPr bwMode="gray">
            <a:xfrm>
              <a:off x="6869341" y="609600"/>
              <a:ext cx="586829" cy="1640146"/>
              <a:chOff x="6850291" y="609600"/>
              <a:chExt cx="586829" cy="1640146"/>
            </a:xfrm>
          </p:grpSpPr>
          <p:sp>
            <p:nvSpPr>
              <p:cNvPr id="17" name="Rectangle 16"/>
              <p:cNvSpPr/>
              <p:nvPr userDrawn="1"/>
            </p:nvSpPr>
            <p:spPr bwMode="gray">
              <a:xfrm rot="360000">
                <a:off x="6934200" y="609600"/>
                <a:ext cx="502920" cy="57607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 userDrawn="1"/>
            </p:nvSpPr>
            <p:spPr bwMode="gray">
              <a:xfrm rot="360000">
                <a:off x="6850291" y="1179898"/>
                <a:ext cx="502920" cy="10698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" name="Group 26"/>
          <p:cNvGrpSpPr/>
          <p:nvPr/>
        </p:nvGrpSpPr>
        <p:grpSpPr bwMode="gray">
          <a:xfrm>
            <a:off x="7946136" y="1106424"/>
            <a:ext cx="753801" cy="1637570"/>
            <a:chOff x="7946136" y="1106424"/>
            <a:chExt cx="753801" cy="1637570"/>
          </a:xfrm>
        </p:grpSpPr>
        <p:sp>
          <p:nvSpPr>
            <p:cNvPr id="23" name="Rectangle 22"/>
            <p:cNvSpPr/>
            <p:nvPr userDrawn="1"/>
          </p:nvSpPr>
          <p:spPr bwMode="gray">
            <a:xfrm rot="600000">
              <a:off x="8489625" y="1245312"/>
              <a:ext cx="210312" cy="1444752"/>
            </a:xfrm>
            <a:prstGeom prst="rect">
              <a:avLst/>
            </a:prstGeom>
            <a:gradFill>
              <a:gsLst>
                <a:gs pos="0">
                  <a:schemeClr val="bg1">
                    <a:lumMod val="50000"/>
                  </a:schemeClr>
                </a:gs>
                <a:gs pos="35000">
                  <a:schemeClr val="bg1">
                    <a:lumMod val="50000"/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 bwMode="gray">
            <a:xfrm rot="600000">
              <a:off x="8083296" y="1106424"/>
              <a:ext cx="502920" cy="5760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 userDrawn="1"/>
          </p:nvSpPr>
          <p:spPr bwMode="gray">
            <a:xfrm rot="600000">
              <a:off x="7946136" y="1674146"/>
              <a:ext cx="502920" cy="1069848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41"/>
          <p:cNvGrpSpPr/>
          <p:nvPr/>
        </p:nvGrpSpPr>
        <p:grpSpPr bwMode="gray">
          <a:xfrm>
            <a:off x="0" y="1810512"/>
            <a:ext cx="9144000" cy="120460"/>
            <a:chOff x="0" y="1810512"/>
            <a:chExt cx="9144000" cy="120460"/>
          </a:xfrm>
        </p:grpSpPr>
        <p:cxnSp>
          <p:nvCxnSpPr>
            <p:cNvPr id="32" name="Straight Connector 31"/>
            <p:cNvCxnSpPr/>
            <p:nvPr userDrawn="1"/>
          </p:nvCxnSpPr>
          <p:spPr bwMode="gray">
            <a:xfrm>
              <a:off x="0" y="1810512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 bwMode="gray">
            <a:xfrm>
              <a:off x="0" y="1865376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 bwMode="gray">
            <a:xfrm>
              <a:off x="0" y="1929384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77"/>
          <p:cNvGrpSpPr>
            <a:grpSpLocks/>
          </p:cNvGrpSpPr>
          <p:nvPr/>
        </p:nvGrpSpPr>
        <p:grpSpPr bwMode="gray">
          <a:xfrm rot="5400000">
            <a:off x="396513" y="2337123"/>
            <a:ext cx="1500199" cy="1416985"/>
            <a:chOff x="42" y="4085"/>
            <a:chExt cx="224" cy="224"/>
          </a:xfrm>
          <a:solidFill>
            <a:srgbClr val="F8F7F3">
              <a:alpha val="30196"/>
            </a:srgbClr>
          </a:solidFill>
        </p:grpSpPr>
        <p:sp>
          <p:nvSpPr>
            <p:cNvPr id="40" name="Freeform 278"/>
            <p:cNvSpPr>
              <a:spLocks/>
            </p:cNvSpPr>
            <p:nvPr userDrawn="1"/>
          </p:nvSpPr>
          <p:spPr bwMode="gray">
            <a:xfrm>
              <a:off x="89" y="4127"/>
              <a:ext cx="136" cy="142"/>
            </a:xfrm>
            <a:custGeom>
              <a:avLst/>
              <a:gdLst/>
              <a:ahLst/>
              <a:cxnLst>
                <a:cxn ang="0">
                  <a:pos x="226" y="24"/>
                </a:cxn>
                <a:cxn ang="0">
                  <a:pos x="7" y="311"/>
                </a:cxn>
                <a:cxn ang="0">
                  <a:pos x="30" y="389"/>
                </a:cxn>
                <a:cxn ang="0">
                  <a:pos x="124" y="402"/>
                </a:cxn>
                <a:cxn ang="0">
                  <a:pos x="193" y="317"/>
                </a:cxn>
                <a:cxn ang="0">
                  <a:pos x="193" y="524"/>
                </a:cxn>
                <a:cxn ang="0">
                  <a:pos x="276" y="585"/>
                </a:cxn>
                <a:cxn ang="0">
                  <a:pos x="363" y="522"/>
                </a:cxn>
                <a:cxn ang="0">
                  <a:pos x="363" y="305"/>
                </a:cxn>
                <a:cxn ang="0">
                  <a:pos x="447" y="405"/>
                </a:cxn>
                <a:cxn ang="0">
                  <a:pos x="534" y="398"/>
                </a:cxn>
                <a:cxn ang="0">
                  <a:pos x="562" y="320"/>
                </a:cxn>
                <a:cxn ang="0">
                  <a:pos x="331" y="17"/>
                </a:cxn>
                <a:cxn ang="0">
                  <a:pos x="280" y="2"/>
                </a:cxn>
                <a:cxn ang="0">
                  <a:pos x="226" y="24"/>
                </a:cxn>
              </a:cxnLst>
              <a:rect l="0" t="0" r="r" b="b"/>
              <a:pathLst>
                <a:path w="562" h="587">
                  <a:moveTo>
                    <a:pt x="226" y="24"/>
                  </a:moveTo>
                  <a:cubicBezTo>
                    <a:pt x="181" y="76"/>
                    <a:pt x="40" y="250"/>
                    <a:pt x="7" y="311"/>
                  </a:cubicBezTo>
                  <a:cubicBezTo>
                    <a:pt x="0" y="350"/>
                    <a:pt x="11" y="361"/>
                    <a:pt x="30" y="389"/>
                  </a:cubicBezTo>
                  <a:cubicBezTo>
                    <a:pt x="49" y="417"/>
                    <a:pt x="87" y="422"/>
                    <a:pt x="124" y="402"/>
                  </a:cubicBezTo>
                  <a:lnTo>
                    <a:pt x="193" y="317"/>
                  </a:lnTo>
                  <a:lnTo>
                    <a:pt x="193" y="524"/>
                  </a:lnTo>
                  <a:cubicBezTo>
                    <a:pt x="207" y="569"/>
                    <a:pt x="248" y="585"/>
                    <a:pt x="276" y="585"/>
                  </a:cubicBezTo>
                  <a:cubicBezTo>
                    <a:pt x="315" y="587"/>
                    <a:pt x="350" y="568"/>
                    <a:pt x="363" y="522"/>
                  </a:cubicBezTo>
                  <a:lnTo>
                    <a:pt x="363" y="305"/>
                  </a:lnTo>
                  <a:lnTo>
                    <a:pt x="447" y="405"/>
                  </a:lnTo>
                  <a:cubicBezTo>
                    <a:pt x="475" y="420"/>
                    <a:pt x="515" y="412"/>
                    <a:pt x="534" y="398"/>
                  </a:cubicBezTo>
                  <a:cubicBezTo>
                    <a:pt x="553" y="384"/>
                    <a:pt x="562" y="357"/>
                    <a:pt x="562" y="320"/>
                  </a:cubicBezTo>
                  <a:cubicBezTo>
                    <a:pt x="446" y="168"/>
                    <a:pt x="331" y="17"/>
                    <a:pt x="331" y="17"/>
                  </a:cubicBezTo>
                  <a:cubicBezTo>
                    <a:pt x="303" y="0"/>
                    <a:pt x="296" y="2"/>
                    <a:pt x="280" y="2"/>
                  </a:cubicBezTo>
                  <a:cubicBezTo>
                    <a:pt x="264" y="2"/>
                    <a:pt x="247" y="6"/>
                    <a:pt x="226" y="24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AutoShape 279"/>
            <p:cNvSpPr>
              <a:spLocks noChangeArrowheads="1"/>
            </p:cNvSpPr>
            <p:nvPr userDrawn="1"/>
          </p:nvSpPr>
          <p:spPr bwMode="gray">
            <a:xfrm>
              <a:off x="42" y="4085"/>
              <a:ext cx="224" cy="224"/>
            </a:xfrm>
            <a:custGeom>
              <a:avLst/>
              <a:gdLst>
                <a:gd name="G0" fmla="+- 2121 0 0"/>
                <a:gd name="G1" fmla="+- 21600 0 2121"/>
                <a:gd name="G2" fmla="+- 21600 0 212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21" y="10800"/>
                  </a:moveTo>
                  <a:cubicBezTo>
                    <a:pt x="2121" y="15593"/>
                    <a:pt x="6007" y="19479"/>
                    <a:pt x="10800" y="19479"/>
                  </a:cubicBezTo>
                  <a:cubicBezTo>
                    <a:pt x="15593" y="19479"/>
                    <a:pt x="19479" y="15593"/>
                    <a:pt x="19479" y="10800"/>
                  </a:cubicBezTo>
                  <a:cubicBezTo>
                    <a:pt x="19479" y="6007"/>
                    <a:pt x="15593" y="2121"/>
                    <a:pt x="10800" y="2121"/>
                  </a:cubicBezTo>
                  <a:cubicBezTo>
                    <a:pt x="6007" y="2121"/>
                    <a:pt x="2121" y="6007"/>
                    <a:pt x="2121" y="1080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273552"/>
            <a:ext cx="7772400" cy="147002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07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3B23-B26B-4193-907A-BD361546AEF0}" type="datetimeFigureOut">
              <a:rPr lang="ko-KR" altLang="en-US" smtClean="0"/>
              <a:pPr/>
              <a:t>2025-06-18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cxnSp>
        <p:nvCxnSpPr>
          <p:cNvPr id="7" name="Straight Connector 6"/>
          <p:cNvCxnSpPr/>
          <p:nvPr/>
        </p:nvCxnSpPr>
        <p:spPr bwMode="gray">
          <a:xfrm>
            <a:off x="0" y="1316736"/>
            <a:ext cx="8577072" cy="1588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  <a:effectLst>
            <a:outerShdw dist="25400" dir="5400000" algn="ctr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277"/>
          <p:cNvGrpSpPr>
            <a:grpSpLocks/>
          </p:cNvGrpSpPr>
          <p:nvPr/>
        </p:nvGrpSpPr>
        <p:grpSpPr bwMode="gray">
          <a:xfrm rot="5400000">
            <a:off x="301752" y="228600"/>
            <a:ext cx="996696" cy="969264"/>
            <a:chOff x="42" y="4085"/>
            <a:chExt cx="224" cy="224"/>
          </a:xfrm>
          <a:solidFill>
            <a:schemeClr val="bg2">
              <a:lumMod val="75000"/>
              <a:alpha val="30196"/>
            </a:schemeClr>
          </a:solidFill>
        </p:grpSpPr>
        <p:sp>
          <p:nvSpPr>
            <p:cNvPr id="10" name="Freeform 278"/>
            <p:cNvSpPr>
              <a:spLocks/>
            </p:cNvSpPr>
            <p:nvPr userDrawn="1"/>
          </p:nvSpPr>
          <p:spPr bwMode="gray">
            <a:xfrm>
              <a:off x="89" y="4127"/>
              <a:ext cx="136" cy="142"/>
            </a:xfrm>
            <a:custGeom>
              <a:avLst/>
              <a:gdLst/>
              <a:ahLst/>
              <a:cxnLst>
                <a:cxn ang="0">
                  <a:pos x="226" y="24"/>
                </a:cxn>
                <a:cxn ang="0">
                  <a:pos x="7" y="311"/>
                </a:cxn>
                <a:cxn ang="0">
                  <a:pos x="30" y="389"/>
                </a:cxn>
                <a:cxn ang="0">
                  <a:pos x="124" y="402"/>
                </a:cxn>
                <a:cxn ang="0">
                  <a:pos x="193" y="317"/>
                </a:cxn>
                <a:cxn ang="0">
                  <a:pos x="193" y="524"/>
                </a:cxn>
                <a:cxn ang="0">
                  <a:pos x="276" y="585"/>
                </a:cxn>
                <a:cxn ang="0">
                  <a:pos x="363" y="522"/>
                </a:cxn>
                <a:cxn ang="0">
                  <a:pos x="363" y="305"/>
                </a:cxn>
                <a:cxn ang="0">
                  <a:pos x="447" y="405"/>
                </a:cxn>
                <a:cxn ang="0">
                  <a:pos x="534" y="398"/>
                </a:cxn>
                <a:cxn ang="0">
                  <a:pos x="562" y="320"/>
                </a:cxn>
                <a:cxn ang="0">
                  <a:pos x="331" y="17"/>
                </a:cxn>
                <a:cxn ang="0">
                  <a:pos x="280" y="2"/>
                </a:cxn>
                <a:cxn ang="0">
                  <a:pos x="226" y="24"/>
                </a:cxn>
              </a:cxnLst>
              <a:rect l="0" t="0" r="r" b="b"/>
              <a:pathLst>
                <a:path w="562" h="587">
                  <a:moveTo>
                    <a:pt x="226" y="24"/>
                  </a:moveTo>
                  <a:cubicBezTo>
                    <a:pt x="181" y="76"/>
                    <a:pt x="40" y="250"/>
                    <a:pt x="7" y="311"/>
                  </a:cubicBezTo>
                  <a:cubicBezTo>
                    <a:pt x="0" y="350"/>
                    <a:pt x="11" y="361"/>
                    <a:pt x="30" y="389"/>
                  </a:cubicBezTo>
                  <a:cubicBezTo>
                    <a:pt x="49" y="417"/>
                    <a:pt x="87" y="422"/>
                    <a:pt x="124" y="402"/>
                  </a:cubicBezTo>
                  <a:lnTo>
                    <a:pt x="193" y="317"/>
                  </a:lnTo>
                  <a:lnTo>
                    <a:pt x="193" y="524"/>
                  </a:lnTo>
                  <a:cubicBezTo>
                    <a:pt x="207" y="569"/>
                    <a:pt x="248" y="585"/>
                    <a:pt x="276" y="585"/>
                  </a:cubicBezTo>
                  <a:cubicBezTo>
                    <a:pt x="315" y="587"/>
                    <a:pt x="350" y="568"/>
                    <a:pt x="363" y="522"/>
                  </a:cubicBezTo>
                  <a:lnTo>
                    <a:pt x="363" y="305"/>
                  </a:lnTo>
                  <a:lnTo>
                    <a:pt x="447" y="405"/>
                  </a:lnTo>
                  <a:cubicBezTo>
                    <a:pt x="475" y="420"/>
                    <a:pt x="515" y="412"/>
                    <a:pt x="534" y="398"/>
                  </a:cubicBezTo>
                  <a:cubicBezTo>
                    <a:pt x="553" y="384"/>
                    <a:pt x="562" y="357"/>
                    <a:pt x="562" y="320"/>
                  </a:cubicBezTo>
                  <a:cubicBezTo>
                    <a:pt x="446" y="168"/>
                    <a:pt x="331" y="17"/>
                    <a:pt x="331" y="17"/>
                  </a:cubicBezTo>
                  <a:cubicBezTo>
                    <a:pt x="303" y="0"/>
                    <a:pt x="296" y="2"/>
                    <a:pt x="280" y="2"/>
                  </a:cubicBezTo>
                  <a:cubicBezTo>
                    <a:pt x="264" y="2"/>
                    <a:pt x="247" y="6"/>
                    <a:pt x="226" y="24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AutoShape 279"/>
            <p:cNvSpPr>
              <a:spLocks noChangeArrowheads="1"/>
            </p:cNvSpPr>
            <p:nvPr userDrawn="1"/>
          </p:nvSpPr>
          <p:spPr bwMode="gray">
            <a:xfrm>
              <a:off x="42" y="4085"/>
              <a:ext cx="224" cy="224"/>
            </a:xfrm>
            <a:custGeom>
              <a:avLst/>
              <a:gdLst>
                <a:gd name="G0" fmla="+- 2121 0 0"/>
                <a:gd name="G1" fmla="+- 21600 0 2121"/>
                <a:gd name="G2" fmla="+- 21600 0 212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21" y="10800"/>
                  </a:moveTo>
                  <a:cubicBezTo>
                    <a:pt x="2121" y="15593"/>
                    <a:pt x="6007" y="19479"/>
                    <a:pt x="10800" y="19479"/>
                  </a:cubicBezTo>
                  <a:cubicBezTo>
                    <a:pt x="15593" y="19479"/>
                    <a:pt x="19479" y="15593"/>
                    <a:pt x="19479" y="10800"/>
                  </a:cubicBezTo>
                  <a:cubicBezTo>
                    <a:pt x="19479" y="6007"/>
                    <a:pt x="15593" y="2121"/>
                    <a:pt x="10800" y="2121"/>
                  </a:cubicBezTo>
                  <a:cubicBezTo>
                    <a:pt x="6007" y="2121"/>
                    <a:pt x="2121" y="6007"/>
                    <a:pt x="2121" y="1080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" name="Rectangle 11"/>
          <p:cNvSpPr/>
          <p:nvPr/>
        </p:nvSpPr>
        <p:spPr bwMode="gray">
          <a:xfrm>
            <a:off x="8604504" y="0"/>
            <a:ext cx="539496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 bwMode="gray">
          <a:xfrm>
            <a:off x="8595360" y="0"/>
            <a:ext cx="393192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8"/>
          <p:cNvGrpSpPr/>
          <p:nvPr/>
        </p:nvGrpSpPr>
        <p:grpSpPr bwMode="gray">
          <a:xfrm>
            <a:off x="8019288" y="246888"/>
            <a:ext cx="1069848" cy="490035"/>
            <a:chOff x="8019288" y="246888"/>
            <a:chExt cx="1069848" cy="490035"/>
          </a:xfrm>
        </p:grpSpPr>
        <p:sp>
          <p:nvSpPr>
            <p:cNvPr id="15" name="Freeform 14"/>
            <p:cNvSpPr/>
            <p:nvPr userDrawn="1"/>
          </p:nvSpPr>
          <p:spPr bwMode="gray">
            <a:xfrm rot="4680000">
              <a:off x="8513063" y="174567"/>
              <a:ext cx="137160" cy="987552"/>
            </a:xfrm>
            <a:custGeom>
              <a:avLst/>
              <a:gdLst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210312 w 210312"/>
                <a:gd name="connsiteY2" fmla="*/ 4233101 h 4233101"/>
                <a:gd name="connsiteX3" fmla="*/ 0 w 210312"/>
                <a:gd name="connsiteY3" fmla="*/ 4233101 h 4233101"/>
                <a:gd name="connsiteX4" fmla="*/ 0 w 210312"/>
                <a:gd name="connsiteY4" fmla="*/ 0 h 4233101"/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0 w 210312"/>
                <a:gd name="connsiteY2" fmla="*/ 4233101 h 4233101"/>
                <a:gd name="connsiteX3" fmla="*/ 0 w 210312"/>
                <a:gd name="connsiteY3" fmla="*/ 0 h 4233101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25745 w 97753"/>
                <a:gd name="connsiteY0" fmla="*/ 1 h 4233102"/>
                <a:gd name="connsiteX1" fmla="*/ 97753 w 97753"/>
                <a:gd name="connsiteY1" fmla="*/ 61420 h 4233102"/>
                <a:gd name="connsiteX2" fmla="*/ 25745 w 97753"/>
                <a:gd name="connsiteY2" fmla="*/ 4233102 h 4233102"/>
                <a:gd name="connsiteX3" fmla="*/ 25745 w 97753"/>
                <a:gd name="connsiteY3" fmla="*/ 1 h 42331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14176 w 87451"/>
                <a:gd name="connsiteY0" fmla="*/ 8201 h 4241302"/>
                <a:gd name="connsiteX1" fmla="*/ 87451 w 87451"/>
                <a:gd name="connsiteY1" fmla="*/ 0 h 4241302"/>
                <a:gd name="connsiteX2" fmla="*/ 14176 w 87451"/>
                <a:gd name="connsiteY2" fmla="*/ 4241302 h 4241302"/>
                <a:gd name="connsiteX3" fmla="*/ 14176 w 87451"/>
                <a:gd name="connsiteY3" fmla="*/ 8201 h 4241302"/>
                <a:gd name="connsiteX0" fmla="*/ 14176 w 87451"/>
                <a:gd name="connsiteY0" fmla="*/ 8201 h 4001504"/>
                <a:gd name="connsiteX1" fmla="*/ 87451 w 87451"/>
                <a:gd name="connsiteY1" fmla="*/ 0 h 4001504"/>
                <a:gd name="connsiteX2" fmla="*/ 18941 w 87451"/>
                <a:gd name="connsiteY2" fmla="*/ 4001504 h 4001504"/>
                <a:gd name="connsiteX3" fmla="*/ 14176 w 87451"/>
                <a:gd name="connsiteY3" fmla="*/ 8201 h 4001504"/>
                <a:gd name="connsiteX0" fmla="*/ 14176 w 87451"/>
                <a:gd name="connsiteY0" fmla="*/ 8201 h 3875955"/>
                <a:gd name="connsiteX1" fmla="*/ 87451 w 87451"/>
                <a:gd name="connsiteY1" fmla="*/ 0 h 3875955"/>
                <a:gd name="connsiteX2" fmla="*/ 7278 w 87451"/>
                <a:gd name="connsiteY2" fmla="*/ 3875955 h 3875955"/>
                <a:gd name="connsiteX3" fmla="*/ 14176 w 87451"/>
                <a:gd name="connsiteY3" fmla="*/ 8201 h 3875955"/>
                <a:gd name="connsiteX0" fmla="*/ 14176 w 87451"/>
                <a:gd name="connsiteY0" fmla="*/ 8201 h 3961135"/>
                <a:gd name="connsiteX1" fmla="*/ 87451 w 87451"/>
                <a:gd name="connsiteY1" fmla="*/ 0 h 3961135"/>
                <a:gd name="connsiteX2" fmla="*/ 16239 w 87451"/>
                <a:gd name="connsiteY2" fmla="*/ 3961135 h 3961135"/>
                <a:gd name="connsiteX3" fmla="*/ 14176 w 87451"/>
                <a:gd name="connsiteY3" fmla="*/ 8201 h 396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451" h="3961135">
                  <a:moveTo>
                    <a:pt x="14176" y="8201"/>
                  </a:moveTo>
                  <a:lnTo>
                    <a:pt x="87451" y="0"/>
                  </a:lnTo>
                  <a:cubicBezTo>
                    <a:pt x="0" y="2301293"/>
                    <a:pt x="31791" y="2848354"/>
                    <a:pt x="16239" y="3961135"/>
                  </a:cubicBezTo>
                  <a:cubicBezTo>
                    <a:pt x="14651" y="2630034"/>
                    <a:pt x="15764" y="1339302"/>
                    <a:pt x="14176" y="82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5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 bwMode="gray">
            <a:xfrm rot="4680000">
              <a:off x="8750808" y="210312"/>
              <a:ext cx="301752" cy="374904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 bwMode="gray">
            <a:xfrm rot="4680000">
              <a:off x="8220456" y="155448"/>
              <a:ext cx="301752" cy="70408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7214-5C54-4061-9E1E-C1738B556DF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09857" cy="452596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21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 bwMode="gray">
          <a:xfrm>
            <a:off x="0" y="4718304"/>
            <a:ext cx="9144000" cy="17282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999232"/>
            <a:ext cx="6291072" cy="14996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3B23-B26B-4193-907A-BD361546AEF0}" type="datetimeFigureOut">
              <a:rPr lang="ko-KR" altLang="en-US" smtClean="0"/>
              <a:pPr/>
              <a:t>2025-06-18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7214-5C54-4061-9E1E-C1738B556DF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7" name="Group 6"/>
          <p:cNvGrpSpPr/>
          <p:nvPr/>
        </p:nvGrpSpPr>
        <p:grpSpPr bwMode="gray">
          <a:xfrm>
            <a:off x="7086600" y="3465576"/>
            <a:ext cx="738052" cy="1640146"/>
            <a:chOff x="6869341" y="609600"/>
            <a:chExt cx="738052" cy="1640146"/>
          </a:xfrm>
        </p:grpSpPr>
        <p:sp>
          <p:nvSpPr>
            <p:cNvPr id="8" name="Rectangle 7"/>
            <p:cNvSpPr/>
            <p:nvPr userDrawn="1"/>
          </p:nvSpPr>
          <p:spPr bwMode="gray">
            <a:xfrm rot="360000">
              <a:off x="7397081" y="748488"/>
              <a:ext cx="210312" cy="1444752"/>
            </a:xfrm>
            <a:prstGeom prst="rect">
              <a:avLst/>
            </a:prstGeom>
            <a:gradFill>
              <a:gsLst>
                <a:gs pos="0">
                  <a:schemeClr val="bg1">
                    <a:lumMod val="50000"/>
                  </a:schemeClr>
                </a:gs>
                <a:gs pos="35000">
                  <a:schemeClr val="bg1">
                    <a:lumMod val="50000"/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18"/>
            <p:cNvGrpSpPr/>
            <p:nvPr userDrawn="1"/>
          </p:nvGrpSpPr>
          <p:grpSpPr bwMode="gray">
            <a:xfrm>
              <a:off x="6869341" y="609600"/>
              <a:ext cx="586829" cy="1640146"/>
              <a:chOff x="6850291" y="609600"/>
              <a:chExt cx="586829" cy="1640146"/>
            </a:xfrm>
          </p:grpSpPr>
          <p:sp>
            <p:nvSpPr>
              <p:cNvPr id="10" name="Rectangle 9"/>
              <p:cNvSpPr/>
              <p:nvPr userDrawn="1"/>
            </p:nvSpPr>
            <p:spPr bwMode="gray">
              <a:xfrm rot="360000">
                <a:off x="6934200" y="609600"/>
                <a:ext cx="502920" cy="57607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 userDrawn="1"/>
            </p:nvSpPr>
            <p:spPr bwMode="gray">
              <a:xfrm rot="360000">
                <a:off x="6850291" y="1179898"/>
                <a:ext cx="502920" cy="10698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2" name="Group 11"/>
          <p:cNvGrpSpPr/>
          <p:nvPr/>
        </p:nvGrpSpPr>
        <p:grpSpPr bwMode="gray">
          <a:xfrm>
            <a:off x="7708392" y="3831336"/>
            <a:ext cx="753801" cy="1637570"/>
            <a:chOff x="7946136" y="1106424"/>
            <a:chExt cx="753801" cy="1637570"/>
          </a:xfrm>
        </p:grpSpPr>
        <p:sp>
          <p:nvSpPr>
            <p:cNvPr id="13" name="Rectangle 12"/>
            <p:cNvSpPr/>
            <p:nvPr userDrawn="1"/>
          </p:nvSpPr>
          <p:spPr bwMode="gray">
            <a:xfrm rot="600000">
              <a:off x="8489625" y="1245312"/>
              <a:ext cx="210312" cy="1444752"/>
            </a:xfrm>
            <a:prstGeom prst="rect">
              <a:avLst/>
            </a:prstGeom>
            <a:gradFill>
              <a:gsLst>
                <a:gs pos="0">
                  <a:schemeClr val="bg1">
                    <a:lumMod val="50000"/>
                  </a:schemeClr>
                </a:gs>
                <a:gs pos="35000">
                  <a:schemeClr val="bg1">
                    <a:lumMod val="50000"/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 bwMode="gray">
            <a:xfrm rot="600000">
              <a:off x="8083296" y="1106424"/>
              <a:ext cx="502920" cy="5760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 bwMode="gray">
            <a:xfrm rot="600000">
              <a:off x="7946136" y="1674146"/>
              <a:ext cx="502920" cy="1069848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 bwMode="gray">
          <a:xfrm>
            <a:off x="0" y="4575048"/>
            <a:ext cx="9144000" cy="120460"/>
            <a:chOff x="0" y="1810512"/>
            <a:chExt cx="9144000" cy="120460"/>
          </a:xfrm>
        </p:grpSpPr>
        <p:cxnSp>
          <p:nvCxnSpPr>
            <p:cNvPr id="16" name="Straight Connector 15"/>
            <p:cNvCxnSpPr/>
            <p:nvPr userDrawn="1"/>
          </p:nvCxnSpPr>
          <p:spPr bwMode="gray">
            <a:xfrm>
              <a:off x="0" y="1810512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 bwMode="gray">
            <a:xfrm>
              <a:off x="0" y="1865376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 bwMode="gray">
            <a:xfrm>
              <a:off x="0" y="1929384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77"/>
          <p:cNvGrpSpPr>
            <a:grpSpLocks/>
          </p:cNvGrpSpPr>
          <p:nvPr/>
        </p:nvGrpSpPr>
        <p:grpSpPr bwMode="gray">
          <a:xfrm rot="5400000">
            <a:off x="320040" y="5038344"/>
            <a:ext cx="1069848" cy="996696"/>
            <a:chOff x="42" y="4085"/>
            <a:chExt cx="224" cy="224"/>
          </a:xfrm>
          <a:solidFill>
            <a:schemeClr val="bg2">
              <a:alpha val="70000"/>
            </a:schemeClr>
          </a:solidFill>
        </p:grpSpPr>
        <p:sp>
          <p:nvSpPr>
            <p:cNvPr id="22" name="Freeform 278"/>
            <p:cNvSpPr>
              <a:spLocks/>
            </p:cNvSpPr>
            <p:nvPr userDrawn="1"/>
          </p:nvSpPr>
          <p:spPr bwMode="gray">
            <a:xfrm>
              <a:off x="89" y="4127"/>
              <a:ext cx="136" cy="142"/>
            </a:xfrm>
            <a:custGeom>
              <a:avLst/>
              <a:gdLst/>
              <a:ahLst/>
              <a:cxnLst>
                <a:cxn ang="0">
                  <a:pos x="226" y="24"/>
                </a:cxn>
                <a:cxn ang="0">
                  <a:pos x="7" y="311"/>
                </a:cxn>
                <a:cxn ang="0">
                  <a:pos x="30" y="389"/>
                </a:cxn>
                <a:cxn ang="0">
                  <a:pos x="124" y="402"/>
                </a:cxn>
                <a:cxn ang="0">
                  <a:pos x="193" y="317"/>
                </a:cxn>
                <a:cxn ang="0">
                  <a:pos x="193" y="524"/>
                </a:cxn>
                <a:cxn ang="0">
                  <a:pos x="276" y="585"/>
                </a:cxn>
                <a:cxn ang="0">
                  <a:pos x="363" y="522"/>
                </a:cxn>
                <a:cxn ang="0">
                  <a:pos x="363" y="305"/>
                </a:cxn>
                <a:cxn ang="0">
                  <a:pos x="447" y="405"/>
                </a:cxn>
                <a:cxn ang="0">
                  <a:pos x="534" y="398"/>
                </a:cxn>
                <a:cxn ang="0">
                  <a:pos x="562" y="320"/>
                </a:cxn>
                <a:cxn ang="0">
                  <a:pos x="331" y="17"/>
                </a:cxn>
                <a:cxn ang="0">
                  <a:pos x="280" y="2"/>
                </a:cxn>
                <a:cxn ang="0">
                  <a:pos x="226" y="24"/>
                </a:cxn>
              </a:cxnLst>
              <a:rect l="0" t="0" r="r" b="b"/>
              <a:pathLst>
                <a:path w="562" h="587">
                  <a:moveTo>
                    <a:pt x="226" y="24"/>
                  </a:moveTo>
                  <a:cubicBezTo>
                    <a:pt x="181" y="76"/>
                    <a:pt x="40" y="250"/>
                    <a:pt x="7" y="311"/>
                  </a:cubicBezTo>
                  <a:cubicBezTo>
                    <a:pt x="0" y="350"/>
                    <a:pt x="11" y="361"/>
                    <a:pt x="30" y="389"/>
                  </a:cubicBezTo>
                  <a:cubicBezTo>
                    <a:pt x="49" y="417"/>
                    <a:pt x="87" y="422"/>
                    <a:pt x="124" y="402"/>
                  </a:cubicBezTo>
                  <a:lnTo>
                    <a:pt x="193" y="317"/>
                  </a:lnTo>
                  <a:lnTo>
                    <a:pt x="193" y="524"/>
                  </a:lnTo>
                  <a:cubicBezTo>
                    <a:pt x="207" y="569"/>
                    <a:pt x="248" y="585"/>
                    <a:pt x="276" y="585"/>
                  </a:cubicBezTo>
                  <a:cubicBezTo>
                    <a:pt x="315" y="587"/>
                    <a:pt x="350" y="568"/>
                    <a:pt x="363" y="522"/>
                  </a:cubicBezTo>
                  <a:lnTo>
                    <a:pt x="363" y="305"/>
                  </a:lnTo>
                  <a:lnTo>
                    <a:pt x="447" y="405"/>
                  </a:lnTo>
                  <a:cubicBezTo>
                    <a:pt x="475" y="420"/>
                    <a:pt x="515" y="412"/>
                    <a:pt x="534" y="398"/>
                  </a:cubicBezTo>
                  <a:cubicBezTo>
                    <a:pt x="553" y="384"/>
                    <a:pt x="562" y="357"/>
                    <a:pt x="562" y="320"/>
                  </a:cubicBezTo>
                  <a:cubicBezTo>
                    <a:pt x="446" y="168"/>
                    <a:pt x="331" y="17"/>
                    <a:pt x="331" y="17"/>
                  </a:cubicBezTo>
                  <a:cubicBezTo>
                    <a:pt x="303" y="0"/>
                    <a:pt x="296" y="2"/>
                    <a:pt x="280" y="2"/>
                  </a:cubicBezTo>
                  <a:cubicBezTo>
                    <a:pt x="264" y="2"/>
                    <a:pt x="247" y="6"/>
                    <a:pt x="226" y="24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AutoShape 279"/>
            <p:cNvSpPr>
              <a:spLocks noChangeArrowheads="1"/>
            </p:cNvSpPr>
            <p:nvPr userDrawn="1"/>
          </p:nvSpPr>
          <p:spPr bwMode="gray">
            <a:xfrm>
              <a:off x="42" y="4085"/>
              <a:ext cx="224" cy="224"/>
            </a:xfrm>
            <a:custGeom>
              <a:avLst/>
              <a:gdLst>
                <a:gd name="G0" fmla="+- 2121 0 0"/>
                <a:gd name="G1" fmla="+- 21600 0 2121"/>
                <a:gd name="G2" fmla="+- 21600 0 212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21" y="10800"/>
                  </a:moveTo>
                  <a:cubicBezTo>
                    <a:pt x="2121" y="15593"/>
                    <a:pt x="6007" y="19479"/>
                    <a:pt x="10800" y="19479"/>
                  </a:cubicBezTo>
                  <a:cubicBezTo>
                    <a:pt x="15593" y="19479"/>
                    <a:pt x="19479" y="15593"/>
                    <a:pt x="19479" y="10800"/>
                  </a:cubicBezTo>
                  <a:cubicBezTo>
                    <a:pt x="19479" y="6007"/>
                    <a:pt x="15593" y="2121"/>
                    <a:pt x="10800" y="2121"/>
                  </a:cubicBezTo>
                  <a:cubicBezTo>
                    <a:pt x="6007" y="2121"/>
                    <a:pt x="2121" y="6007"/>
                    <a:pt x="2121" y="1080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9616" y="4855464"/>
            <a:ext cx="6986016" cy="1362075"/>
          </a:xfrm>
        </p:spPr>
        <p:txBody>
          <a:bodyPr anchor="ctr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676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600199"/>
            <a:ext cx="3858768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8848" y="1600199"/>
            <a:ext cx="3858768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3B23-B26B-4193-907A-BD361546AEF0}" type="datetimeFigureOut">
              <a:rPr lang="ko-KR" altLang="en-US" smtClean="0"/>
              <a:pPr/>
              <a:t>2025-06-18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7"/>
          <p:cNvSpPr/>
          <p:nvPr/>
        </p:nvSpPr>
        <p:spPr bwMode="gray">
          <a:xfrm>
            <a:off x="8604504" y="0"/>
            <a:ext cx="539496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 bwMode="gray">
          <a:xfrm>
            <a:off x="8595360" y="0"/>
            <a:ext cx="393192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9"/>
          <p:cNvGrpSpPr/>
          <p:nvPr/>
        </p:nvGrpSpPr>
        <p:grpSpPr bwMode="gray">
          <a:xfrm>
            <a:off x="8019288" y="246888"/>
            <a:ext cx="1069848" cy="490035"/>
            <a:chOff x="8019288" y="246888"/>
            <a:chExt cx="1069848" cy="490035"/>
          </a:xfrm>
        </p:grpSpPr>
        <p:sp>
          <p:nvSpPr>
            <p:cNvPr id="11" name="Freeform 10"/>
            <p:cNvSpPr/>
            <p:nvPr userDrawn="1"/>
          </p:nvSpPr>
          <p:spPr bwMode="gray">
            <a:xfrm rot="4680000">
              <a:off x="8513063" y="174567"/>
              <a:ext cx="137160" cy="987552"/>
            </a:xfrm>
            <a:custGeom>
              <a:avLst/>
              <a:gdLst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210312 w 210312"/>
                <a:gd name="connsiteY2" fmla="*/ 4233101 h 4233101"/>
                <a:gd name="connsiteX3" fmla="*/ 0 w 210312"/>
                <a:gd name="connsiteY3" fmla="*/ 4233101 h 4233101"/>
                <a:gd name="connsiteX4" fmla="*/ 0 w 210312"/>
                <a:gd name="connsiteY4" fmla="*/ 0 h 4233101"/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0 w 210312"/>
                <a:gd name="connsiteY2" fmla="*/ 4233101 h 4233101"/>
                <a:gd name="connsiteX3" fmla="*/ 0 w 210312"/>
                <a:gd name="connsiteY3" fmla="*/ 0 h 4233101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25745 w 97753"/>
                <a:gd name="connsiteY0" fmla="*/ 1 h 4233102"/>
                <a:gd name="connsiteX1" fmla="*/ 97753 w 97753"/>
                <a:gd name="connsiteY1" fmla="*/ 61420 h 4233102"/>
                <a:gd name="connsiteX2" fmla="*/ 25745 w 97753"/>
                <a:gd name="connsiteY2" fmla="*/ 4233102 h 4233102"/>
                <a:gd name="connsiteX3" fmla="*/ 25745 w 97753"/>
                <a:gd name="connsiteY3" fmla="*/ 1 h 42331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14176 w 87451"/>
                <a:gd name="connsiteY0" fmla="*/ 8201 h 4241302"/>
                <a:gd name="connsiteX1" fmla="*/ 87451 w 87451"/>
                <a:gd name="connsiteY1" fmla="*/ 0 h 4241302"/>
                <a:gd name="connsiteX2" fmla="*/ 14176 w 87451"/>
                <a:gd name="connsiteY2" fmla="*/ 4241302 h 4241302"/>
                <a:gd name="connsiteX3" fmla="*/ 14176 w 87451"/>
                <a:gd name="connsiteY3" fmla="*/ 8201 h 4241302"/>
                <a:gd name="connsiteX0" fmla="*/ 14176 w 87451"/>
                <a:gd name="connsiteY0" fmla="*/ 8201 h 4001504"/>
                <a:gd name="connsiteX1" fmla="*/ 87451 w 87451"/>
                <a:gd name="connsiteY1" fmla="*/ 0 h 4001504"/>
                <a:gd name="connsiteX2" fmla="*/ 18941 w 87451"/>
                <a:gd name="connsiteY2" fmla="*/ 4001504 h 4001504"/>
                <a:gd name="connsiteX3" fmla="*/ 14176 w 87451"/>
                <a:gd name="connsiteY3" fmla="*/ 8201 h 4001504"/>
                <a:gd name="connsiteX0" fmla="*/ 14176 w 87451"/>
                <a:gd name="connsiteY0" fmla="*/ 8201 h 3875955"/>
                <a:gd name="connsiteX1" fmla="*/ 87451 w 87451"/>
                <a:gd name="connsiteY1" fmla="*/ 0 h 3875955"/>
                <a:gd name="connsiteX2" fmla="*/ 7278 w 87451"/>
                <a:gd name="connsiteY2" fmla="*/ 3875955 h 3875955"/>
                <a:gd name="connsiteX3" fmla="*/ 14176 w 87451"/>
                <a:gd name="connsiteY3" fmla="*/ 8201 h 3875955"/>
                <a:gd name="connsiteX0" fmla="*/ 14176 w 87451"/>
                <a:gd name="connsiteY0" fmla="*/ 8201 h 3961135"/>
                <a:gd name="connsiteX1" fmla="*/ 87451 w 87451"/>
                <a:gd name="connsiteY1" fmla="*/ 0 h 3961135"/>
                <a:gd name="connsiteX2" fmla="*/ 16239 w 87451"/>
                <a:gd name="connsiteY2" fmla="*/ 3961135 h 3961135"/>
                <a:gd name="connsiteX3" fmla="*/ 14176 w 87451"/>
                <a:gd name="connsiteY3" fmla="*/ 8201 h 396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451" h="3961135">
                  <a:moveTo>
                    <a:pt x="14176" y="8201"/>
                  </a:moveTo>
                  <a:lnTo>
                    <a:pt x="87451" y="0"/>
                  </a:lnTo>
                  <a:cubicBezTo>
                    <a:pt x="0" y="2301293"/>
                    <a:pt x="31791" y="2848354"/>
                    <a:pt x="16239" y="3961135"/>
                  </a:cubicBezTo>
                  <a:cubicBezTo>
                    <a:pt x="14651" y="2630034"/>
                    <a:pt x="15764" y="1339302"/>
                    <a:pt x="14176" y="82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5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 bwMode="gray">
            <a:xfrm rot="4680000">
              <a:off x="8750808" y="210312"/>
              <a:ext cx="301752" cy="374904"/>
            </a:xfrm>
            <a:prstGeom prst="rect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 bwMode="gray">
            <a:xfrm rot="4680000">
              <a:off x="8220456" y="155448"/>
              <a:ext cx="301752" cy="70408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" name="Straight Connector 13"/>
          <p:cNvCxnSpPr/>
          <p:nvPr/>
        </p:nvCxnSpPr>
        <p:spPr bwMode="gray">
          <a:xfrm>
            <a:off x="0" y="1316736"/>
            <a:ext cx="8577072" cy="1588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  <a:effectLst>
            <a:outerShdw dist="25400" dir="5400000" algn="ctr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7214-5C54-4061-9E1E-C1738B556DF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877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gray">
          <a:xfrm>
            <a:off x="0" y="0"/>
            <a:ext cx="9144000" cy="1143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9768" y="1535113"/>
            <a:ext cx="3931920" cy="639762"/>
          </a:xfrm>
          <a:solidFill>
            <a:srgbClr val="77933C">
              <a:alpha val="2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9768" y="2267712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2312" y="1535113"/>
            <a:ext cx="3931920" cy="639762"/>
          </a:xfrm>
          <a:solidFill>
            <a:srgbClr val="E46C0A">
              <a:alpha val="20000"/>
            </a:srgb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2312" y="2267712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3B23-B26B-4193-907A-BD361546AEF0}" type="datetimeFigureOut">
              <a:rPr lang="ko-KR" altLang="en-US" smtClean="0"/>
              <a:pPr/>
              <a:t>2025-06-18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7214-5C54-4061-9E1E-C1738B556DF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2" name="Group 10"/>
          <p:cNvGrpSpPr/>
          <p:nvPr/>
        </p:nvGrpSpPr>
        <p:grpSpPr bwMode="gray">
          <a:xfrm>
            <a:off x="0" y="1143000"/>
            <a:ext cx="9144000" cy="120460"/>
            <a:chOff x="0" y="1810512"/>
            <a:chExt cx="9144000" cy="120460"/>
          </a:xfrm>
        </p:grpSpPr>
        <p:cxnSp>
          <p:nvCxnSpPr>
            <p:cNvPr id="12" name="Straight Connector 11"/>
            <p:cNvCxnSpPr/>
            <p:nvPr userDrawn="1"/>
          </p:nvCxnSpPr>
          <p:spPr bwMode="gray">
            <a:xfrm>
              <a:off x="0" y="1810512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 bwMode="gray">
            <a:xfrm>
              <a:off x="0" y="1865376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 bwMode="gray">
            <a:xfrm>
              <a:off x="0" y="1929384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77"/>
          <p:cNvGrpSpPr>
            <a:grpSpLocks/>
          </p:cNvGrpSpPr>
          <p:nvPr/>
        </p:nvGrpSpPr>
        <p:grpSpPr bwMode="gray">
          <a:xfrm rot="5400000">
            <a:off x="246888" y="182880"/>
            <a:ext cx="932688" cy="859536"/>
            <a:chOff x="42" y="4085"/>
            <a:chExt cx="224" cy="224"/>
          </a:xfrm>
          <a:solidFill>
            <a:schemeClr val="bg2">
              <a:alpha val="70000"/>
            </a:schemeClr>
          </a:solidFill>
        </p:grpSpPr>
        <p:sp>
          <p:nvSpPr>
            <p:cNvPr id="16" name="Freeform 278"/>
            <p:cNvSpPr>
              <a:spLocks/>
            </p:cNvSpPr>
            <p:nvPr userDrawn="1"/>
          </p:nvSpPr>
          <p:spPr bwMode="gray">
            <a:xfrm>
              <a:off x="89" y="4127"/>
              <a:ext cx="136" cy="142"/>
            </a:xfrm>
            <a:custGeom>
              <a:avLst/>
              <a:gdLst/>
              <a:ahLst/>
              <a:cxnLst>
                <a:cxn ang="0">
                  <a:pos x="226" y="24"/>
                </a:cxn>
                <a:cxn ang="0">
                  <a:pos x="7" y="311"/>
                </a:cxn>
                <a:cxn ang="0">
                  <a:pos x="30" y="389"/>
                </a:cxn>
                <a:cxn ang="0">
                  <a:pos x="124" y="402"/>
                </a:cxn>
                <a:cxn ang="0">
                  <a:pos x="193" y="317"/>
                </a:cxn>
                <a:cxn ang="0">
                  <a:pos x="193" y="524"/>
                </a:cxn>
                <a:cxn ang="0">
                  <a:pos x="276" y="585"/>
                </a:cxn>
                <a:cxn ang="0">
                  <a:pos x="363" y="522"/>
                </a:cxn>
                <a:cxn ang="0">
                  <a:pos x="363" y="305"/>
                </a:cxn>
                <a:cxn ang="0">
                  <a:pos x="447" y="405"/>
                </a:cxn>
                <a:cxn ang="0">
                  <a:pos x="534" y="398"/>
                </a:cxn>
                <a:cxn ang="0">
                  <a:pos x="562" y="320"/>
                </a:cxn>
                <a:cxn ang="0">
                  <a:pos x="331" y="17"/>
                </a:cxn>
                <a:cxn ang="0">
                  <a:pos x="280" y="2"/>
                </a:cxn>
                <a:cxn ang="0">
                  <a:pos x="226" y="24"/>
                </a:cxn>
              </a:cxnLst>
              <a:rect l="0" t="0" r="r" b="b"/>
              <a:pathLst>
                <a:path w="562" h="587">
                  <a:moveTo>
                    <a:pt x="226" y="24"/>
                  </a:moveTo>
                  <a:cubicBezTo>
                    <a:pt x="181" y="76"/>
                    <a:pt x="40" y="250"/>
                    <a:pt x="7" y="311"/>
                  </a:cubicBezTo>
                  <a:cubicBezTo>
                    <a:pt x="0" y="350"/>
                    <a:pt x="11" y="361"/>
                    <a:pt x="30" y="389"/>
                  </a:cubicBezTo>
                  <a:cubicBezTo>
                    <a:pt x="49" y="417"/>
                    <a:pt x="87" y="422"/>
                    <a:pt x="124" y="402"/>
                  </a:cubicBezTo>
                  <a:lnTo>
                    <a:pt x="193" y="317"/>
                  </a:lnTo>
                  <a:lnTo>
                    <a:pt x="193" y="524"/>
                  </a:lnTo>
                  <a:cubicBezTo>
                    <a:pt x="207" y="569"/>
                    <a:pt x="248" y="585"/>
                    <a:pt x="276" y="585"/>
                  </a:cubicBezTo>
                  <a:cubicBezTo>
                    <a:pt x="315" y="587"/>
                    <a:pt x="350" y="568"/>
                    <a:pt x="363" y="522"/>
                  </a:cubicBezTo>
                  <a:lnTo>
                    <a:pt x="363" y="305"/>
                  </a:lnTo>
                  <a:lnTo>
                    <a:pt x="447" y="405"/>
                  </a:lnTo>
                  <a:cubicBezTo>
                    <a:pt x="475" y="420"/>
                    <a:pt x="515" y="412"/>
                    <a:pt x="534" y="398"/>
                  </a:cubicBezTo>
                  <a:cubicBezTo>
                    <a:pt x="553" y="384"/>
                    <a:pt x="562" y="357"/>
                    <a:pt x="562" y="320"/>
                  </a:cubicBezTo>
                  <a:cubicBezTo>
                    <a:pt x="446" y="168"/>
                    <a:pt x="331" y="17"/>
                    <a:pt x="331" y="17"/>
                  </a:cubicBezTo>
                  <a:cubicBezTo>
                    <a:pt x="303" y="0"/>
                    <a:pt x="296" y="2"/>
                    <a:pt x="280" y="2"/>
                  </a:cubicBezTo>
                  <a:cubicBezTo>
                    <a:pt x="264" y="2"/>
                    <a:pt x="247" y="6"/>
                    <a:pt x="226" y="24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AutoShape 279"/>
            <p:cNvSpPr>
              <a:spLocks noChangeArrowheads="1"/>
            </p:cNvSpPr>
            <p:nvPr userDrawn="1"/>
          </p:nvSpPr>
          <p:spPr bwMode="gray">
            <a:xfrm>
              <a:off x="42" y="4085"/>
              <a:ext cx="224" cy="224"/>
            </a:xfrm>
            <a:custGeom>
              <a:avLst/>
              <a:gdLst>
                <a:gd name="G0" fmla="+- 2121 0 0"/>
                <a:gd name="G1" fmla="+- 21600 0 2121"/>
                <a:gd name="G2" fmla="+- 21600 0 212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21" y="10800"/>
                  </a:moveTo>
                  <a:cubicBezTo>
                    <a:pt x="2121" y="15593"/>
                    <a:pt x="6007" y="19479"/>
                    <a:pt x="10800" y="19479"/>
                  </a:cubicBezTo>
                  <a:cubicBezTo>
                    <a:pt x="15593" y="19479"/>
                    <a:pt x="19479" y="15593"/>
                    <a:pt x="19479" y="10800"/>
                  </a:cubicBezTo>
                  <a:cubicBezTo>
                    <a:pt x="19479" y="6007"/>
                    <a:pt x="15593" y="2121"/>
                    <a:pt x="10800" y="2121"/>
                  </a:cubicBezTo>
                  <a:cubicBezTo>
                    <a:pt x="6007" y="2121"/>
                    <a:pt x="2121" y="6007"/>
                    <a:pt x="2121" y="1080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069848" y="146304"/>
            <a:ext cx="6931152" cy="99669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13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3B23-B26B-4193-907A-BD361546AEF0}" type="datetimeFigureOut">
              <a:rPr lang="ko-KR" altLang="en-US" smtClean="0"/>
              <a:pPr/>
              <a:t>2025-06-18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7214-5C54-4061-9E1E-C1738B556D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467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3B23-B26B-4193-907A-BD361546AEF0}" type="datetimeFigureOut">
              <a:rPr lang="ko-KR" altLang="en-US" smtClean="0"/>
              <a:pPr/>
              <a:t>2025-06-18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7214-5C54-4061-9E1E-C1738B556D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4865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64" y="356616"/>
            <a:ext cx="8147304" cy="71323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1568" y="1216152"/>
            <a:ext cx="5029200" cy="50749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3464" y="1216152"/>
            <a:ext cx="3008313" cy="50749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3B23-B26B-4193-907A-BD361546AEF0}" type="datetimeFigureOut">
              <a:rPr lang="ko-KR" altLang="en-US" smtClean="0"/>
              <a:pPr/>
              <a:t>2025-06-18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7214-5C54-4061-9E1E-C1738B556DF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Rectangle 7"/>
          <p:cNvSpPr/>
          <p:nvPr/>
        </p:nvSpPr>
        <p:spPr bwMode="gray">
          <a:xfrm>
            <a:off x="8604504" y="0"/>
            <a:ext cx="539496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 bwMode="gray">
          <a:xfrm>
            <a:off x="8595360" y="0"/>
            <a:ext cx="393192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 bwMode="gray">
          <a:xfrm>
            <a:off x="8019288" y="246888"/>
            <a:ext cx="1069848" cy="490035"/>
            <a:chOff x="8019288" y="246888"/>
            <a:chExt cx="1069848" cy="490035"/>
          </a:xfrm>
        </p:grpSpPr>
        <p:sp>
          <p:nvSpPr>
            <p:cNvPr id="11" name="Freeform 10"/>
            <p:cNvSpPr/>
            <p:nvPr userDrawn="1"/>
          </p:nvSpPr>
          <p:spPr bwMode="gray">
            <a:xfrm rot="4680000">
              <a:off x="8513063" y="174567"/>
              <a:ext cx="137160" cy="987552"/>
            </a:xfrm>
            <a:custGeom>
              <a:avLst/>
              <a:gdLst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210312 w 210312"/>
                <a:gd name="connsiteY2" fmla="*/ 4233101 h 4233101"/>
                <a:gd name="connsiteX3" fmla="*/ 0 w 210312"/>
                <a:gd name="connsiteY3" fmla="*/ 4233101 h 4233101"/>
                <a:gd name="connsiteX4" fmla="*/ 0 w 210312"/>
                <a:gd name="connsiteY4" fmla="*/ 0 h 4233101"/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0 w 210312"/>
                <a:gd name="connsiteY2" fmla="*/ 4233101 h 4233101"/>
                <a:gd name="connsiteX3" fmla="*/ 0 w 210312"/>
                <a:gd name="connsiteY3" fmla="*/ 0 h 4233101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25745 w 97753"/>
                <a:gd name="connsiteY0" fmla="*/ 1 h 4233102"/>
                <a:gd name="connsiteX1" fmla="*/ 97753 w 97753"/>
                <a:gd name="connsiteY1" fmla="*/ 61420 h 4233102"/>
                <a:gd name="connsiteX2" fmla="*/ 25745 w 97753"/>
                <a:gd name="connsiteY2" fmla="*/ 4233102 h 4233102"/>
                <a:gd name="connsiteX3" fmla="*/ 25745 w 97753"/>
                <a:gd name="connsiteY3" fmla="*/ 1 h 42331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14176 w 87451"/>
                <a:gd name="connsiteY0" fmla="*/ 8201 h 4241302"/>
                <a:gd name="connsiteX1" fmla="*/ 87451 w 87451"/>
                <a:gd name="connsiteY1" fmla="*/ 0 h 4241302"/>
                <a:gd name="connsiteX2" fmla="*/ 14176 w 87451"/>
                <a:gd name="connsiteY2" fmla="*/ 4241302 h 4241302"/>
                <a:gd name="connsiteX3" fmla="*/ 14176 w 87451"/>
                <a:gd name="connsiteY3" fmla="*/ 8201 h 4241302"/>
                <a:gd name="connsiteX0" fmla="*/ 14176 w 87451"/>
                <a:gd name="connsiteY0" fmla="*/ 8201 h 4001504"/>
                <a:gd name="connsiteX1" fmla="*/ 87451 w 87451"/>
                <a:gd name="connsiteY1" fmla="*/ 0 h 4001504"/>
                <a:gd name="connsiteX2" fmla="*/ 18941 w 87451"/>
                <a:gd name="connsiteY2" fmla="*/ 4001504 h 4001504"/>
                <a:gd name="connsiteX3" fmla="*/ 14176 w 87451"/>
                <a:gd name="connsiteY3" fmla="*/ 8201 h 4001504"/>
                <a:gd name="connsiteX0" fmla="*/ 14176 w 87451"/>
                <a:gd name="connsiteY0" fmla="*/ 8201 h 3875955"/>
                <a:gd name="connsiteX1" fmla="*/ 87451 w 87451"/>
                <a:gd name="connsiteY1" fmla="*/ 0 h 3875955"/>
                <a:gd name="connsiteX2" fmla="*/ 7278 w 87451"/>
                <a:gd name="connsiteY2" fmla="*/ 3875955 h 3875955"/>
                <a:gd name="connsiteX3" fmla="*/ 14176 w 87451"/>
                <a:gd name="connsiteY3" fmla="*/ 8201 h 3875955"/>
                <a:gd name="connsiteX0" fmla="*/ 14176 w 87451"/>
                <a:gd name="connsiteY0" fmla="*/ 8201 h 3961135"/>
                <a:gd name="connsiteX1" fmla="*/ 87451 w 87451"/>
                <a:gd name="connsiteY1" fmla="*/ 0 h 3961135"/>
                <a:gd name="connsiteX2" fmla="*/ 16239 w 87451"/>
                <a:gd name="connsiteY2" fmla="*/ 3961135 h 3961135"/>
                <a:gd name="connsiteX3" fmla="*/ 14176 w 87451"/>
                <a:gd name="connsiteY3" fmla="*/ 8201 h 396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451" h="3961135">
                  <a:moveTo>
                    <a:pt x="14176" y="8201"/>
                  </a:moveTo>
                  <a:lnTo>
                    <a:pt x="87451" y="0"/>
                  </a:lnTo>
                  <a:cubicBezTo>
                    <a:pt x="0" y="2301293"/>
                    <a:pt x="31791" y="2848354"/>
                    <a:pt x="16239" y="3961135"/>
                  </a:cubicBezTo>
                  <a:cubicBezTo>
                    <a:pt x="14651" y="2630034"/>
                    <a:pt x="15764" y="1339302"/>
                    <a:pt x="14176" y="82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5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 bwMode="gray">
            <a:xfrm rot="4680000">
              <a:off x="8750808" y="210312"/>
              <a:ext cx="301752" cy="374904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 bwMode="gray">
            <a:xfrm rot="4680000">
              <a:off x="8220456" y="155448"/>
              <a:ext cx="301752" cy="70408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0192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307592" y="1143000"/>
            <a:ext cx="6163056" cy="5029200"/>
          </a:xfrm>
          <a:solidFill>
            <a:srgbClr val="FFFFFF"/>
          </a:solidFill>
          <a:ln w="920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 anchor="b">
            <a:normAutofit/>
          </a:bodyPr>
          <a:lstStyle>
            <a:lvl1pPr marL="0" indent="0">
              <a:buFont typeface="Arial" pitchFamily="34" charset="0"/>
              <a:buChar char="•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 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1216152" y="384048"/>
            <a:ext cx="6300216" cy="566738"/>
          </a:xfrm>
        </p:spPr>
        <p:txBody>
          <a:bodyPr anchor="b"/>
          <a:lstStyle>
            <a:lvl1pPr algn="l">
              <a:defRPr sz="2000" b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1316736" y="1143000"/>
            <a:ext cx="6108192" cy="3867912"/>
          </a:xfrm>
          <a:solidFill>
            <a:srgbClr val="F8F8F8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3B23-B26B-4193-907A-BD361546AEF0}" type="datetimeFigureOut">
              <a:rPr lang="ko-KR" altLang="en-US" smtClean="0"/>
              <a:pPr/>
              <a:t>2025-06-18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7214-5C54-4061-9E1E-C1738B556DF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Rectangle 8"/>
          <p:cNvSpPr/>
          <p:nvPr/>
        </p:nvSpPr>
        <p:spPr bwMode="gray">
          <a:xfrm>
            <a:off x="8604504" y="0"/>
            <a:ext cx="539496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 bwMode="gray">
          <a:xfrm>
            <a:off x="8595360" y="0"/>
            <a:ext cx="393192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0"/>
          <p:cNvGrpSpPr/>
          <p:nvPr/>
        </p:nvGrpSpPr>
        <p:grpSpPr bwMode="gray">
          <a:xfrm>
            <a:off x="8019288" y="246888"/>
            <a:ext cx="1069848" cy="490035"/>
            <a:chOff x="8019288" y="246888"/>
            <a:chExt cx="1069848" cy="490035"/>
          </a:xfrm>
        </p:grpSpPr>
        <p:sp>
          <p:nvSpPr>
            <p:cNvPr id="12" name="Freeform 11"/>
            <p:cNvSpPr/>
            <p:nvPr userDrawn="1"/>
          </p:nvSpPr>
          <p:spPr bwMode="gray">
            <a:xfrm rot="4680000">
              <a:off x="8513063" y="174567"/>
              <a:ext cx="137160" cy="987552"/>
            </a:xfrm>
            <a:custGeom>
              <a:avLst/>
              <a:gdLst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210312 w 210312"/>
                <a:gd name="connsiteY2" fmla="*/ 4233101 h 4233101"/>
                <a:gd name="connsiteX3" fmla="*/ 0 w 210312"/>
                <a:gd name="connsiteY3" fmla="*/ 4233101 h 4233101"/>
                <a:gd name="connsiteX4" fmla="*/ 0 w 210312"/>
                <a:gd name="connsiteY4" fmla="*/ 0 h 4233101"/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0 w 210312"/>
                <a:gd name="connsiteY2" fmla="*/ 4233101 h 4233101"/>
                <a:gd name="connsiteX3" fmla="*/ 0 w 210312"/>
                <a:gd name="connsiteY3" fmla="*/ 0 h 4233101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25745 w 97753"/>
                <a:gd name="connsiteY0" fmla="*/ 1 h 4233102"/>
                <a:gd name="connsiteX1" fmla="*/ 97753 w 97753"/>
                <a:gd name="connsiteY1" fmla="*/ 61420 h 4233102"/>
                <a:gd name="connsiteX2" fmla="*/ 25745 w 97753"/>
                <a:gd name="connsiteY2" fmla="*/ 4233102 h 4233102"/>
                <a:gd name="connsiteX3" fmla="*/ 25745 w 97753"/>
                <a:gd name="connsiteY3" fmla="*/ 1 h 42331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14176 w 87451"/>
                <a:gd name="connsiteY0" fmla="*/ 8201 h 4241302"/>
                <a:gd name="connsiteX1" fmla="*/ 87451 w 87451"/>
                <a:gd name="connsiteY1" fmla="*/ 0 h 4241302"/>
                <a:gd name="connsiteX2" fmla="*/ 14176 w 87451"/>
                <a:gd name="connsiteY2" fmla="*/ 4241302 h 4241302"/>
                <a:gd name="connsiteX3" fmla="*/ 14176 w 87451"/>
                <a:gd name="connsiteY3" fmla="*/ 8201 h 4241302"/>
                <a:gd name="connsiteX0" fmla="*/ 14176 w 87451"/>
                <a:gd name="connsiteY0" fmla="*/ 8201 h 4001504"/>
                <a:gd name="connsiteX1" fmla="*/ 87451 w 87451"/>
                <a:gd name="connsiteY1" fmla="*/ 0 h 4001504"/>
                <a:gd name="connsiteX2" fmla="*/ 18941 w 87451"/>
                <a:gd name="connsiteY2" fmla="*/ 4001504 h 4001504"/>
                <a:gd name="connsiteX3" fmla="*/ 14176 w 87451"/>
                <a:gd name="connsiteY3" fmla="*/ 8201 h 4001504"/>
                <a:gd name="connsiteX0" fmla="*/ 14176 w 87451"/>
                <a:gd name="connsiteY0" fmla="*/ 8201 h 3875955"/>
                <a:gd name="connsiteX1" fmla="*/ 87451 w 87451"/>
                <a:gd name="connsiteY1" fmla="*/ 0 h 3875955"/>
                <a:gd name="connsiteX2" fmla="*/ 7278 w 87451"/>
                <a:gd name="connsiteY2" fmla="*/ 3875955 h 3875955"/>
                <a:gd name="connsiteX3" fmla="*/ 14176 w 87451"/>
                <a:gd name="connsiteY3" fmla="*/ 8201 h 3875955"/>
                <a:gd name="connsiteX0" fmla="*/ 14176 w 87451"/>
                <a:gd name="connsiteY0" fmla="*/ 8201 h 3961135"/>
                <a:gd name="connsiteX1" fmla="*/ 87451 w 87451"/>
                <a:gd name="connsiteY1" fmla="*/ 0 h 3961135"/>
                <a:gd name="connsiteX2" fmla="*/ 16239 w 87451"/>
                <a:gd name="connsiteY2" fmla="*/ 3961135 h 3961135"/>
                <a:gd name="connsiteX3" fmla="*/ 14176 w 87451"/>
                <a:gd name="connsiteY3" fmla="*/ 8201 h 396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451" h="3961135">
                  <a:moveTo>
                    <a:pt x="14176" y="8201"/>
                  </a:moveTo>
                  <a:lnTo>
                    <a:pt x="87451" y="0"/>
                  </a:lnTo>
                  <a:cubicBezTo>
                    <a:pt x="0" y="2301293"/>
                    <a:pt x="31791" y="2848354"/>
                    <a:pt x="16239" y="3961135"/>
                  </a:cubicBezTo>
                  <a:cubicBezTo>
                    <a:pt x="14651" y="2630034"/>
                    <a:pt x="15764" y="1339302"/>
                    <a:pt x="14176" y="82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5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 bwMode="gray">
            <a:xfrm rot="4680000">
              <a:off x="8750808" y="210312"/>
              <a:ext cx="301752" cy="374904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 bwMode="gray">
            <a:xfrm rot="4680000">
              <a:off x="8220456" y="155448"/>
              <a:ext cx="301752" cy="70408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91247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0" y="0"/>
            <a:ext cx="9144000" cy="13898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7"/>
          <p:cNvGrpSpPr/>
          <p:nvPr/>
        </p:nvGrpSpPr>
        <p:grpSpPr bwMode="gray">
          <a:xfrm>
            <a:off x="0" y="1380744"/>
            <a:ext cx="9144000" cy="120460"/>
            <a:chOff x="0" y="1810512"/>
            <a:chExt cx="9144000" cy="120460"/>
          </a:xfrm>
        </p:grpSpPr>
        <p:cxnSp>
          <p:nvCxnSpPr>
            <p:cNvPr id="9" name="Straight Connector 8"/>
            <p:cNvCxnSpPr/>
            <p:nvPr userDrawn="1"/>
          </p:nvCxnSpPr>
          <p:spPr bwMode="gray">
            <a:xfrm>
              <a:off x="0" y="1810512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 userDrawn="1"/>
          </p:nvCxnSpPr>
          <p:spPr bwMode="gray">
            <a:xfrm>
              <a:off x="0" y="1865376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 bwMode="gray">
            <a:xfrm>
              <a:off x="0" y="1929384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3B23-B26B-4193-907A-BD361546AEF0}" type="datetimeFigureOut">
              <a:rPr lang="ko-KR" altLang="en-US" smtClean="0"/>
              <a:pPr/>
              <a:t>2025-06-18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7214-5C54-4061-9E1E-C1738B556DF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Vertical Text Placeholder 14"/>
          <p:cNvSpPr>
            <a:spLocks noGrp="1"/>
          </p:cNvSpPr>
          <p:nvPr>
            <p:ph type="body" orient="vert" sz="quarter" idx="13"/>
          </p:nvPr>
        </p:nvSpPr>
        <p:spPr>
          <a:xfrm>
            <a:off x="457200" y="1719072"/>
            <a:ext cx="8229600" cy="452628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04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8604504" y="0"/>
            <a:ext cx="539496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 bwMode="gray">
          <a:xfrm>
            <a:off x="8595360" y="0"/>
            <a:ext cx="393192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8"/>
          <p:cNvGrpSpPr/>
          <p:nvPr/>
        </p:nvGrpSpPr>
        <p:grpSpPr bwMode="gray">
          <a:xfrm>
            <a:off x="8019288" y="246888"/>
            <a:ext cx="1069848" cy="490035"/>
            <a:chOff x="8019288" y="246888"/>
            <a:chExt cx="1069848" cy="490035"/>
          </a:xfrm>
        </p:grpSpPr>
        <p:sp>
          <p:nvSpPr>
            <p:cNvPr id="10" name="Freeform 9"/>
            <p:cNvSpPr/>
            <p:nvPr userDrawn="1"/>
          </p:nvSpPr>
          <p:spPr bwMode="gray">
            <a:xfrm rot="4680000">
              <a:off x="8513063" y="174567"/>
              <a:ext cx="137160" cy="987552"/>
            </a:xfrm>
            <a:custGeom>
              <a:avLst/>
              <a:gdLst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210312 w 210312"/>
                <a:gd name="connsiteY2" fmla="*/ 4233101 h 4233101"/>
                <a:gd name="connsiteX3" fmla="*/ 0 w 210312"/>
                <a:gd name="connsiteY3" fmla="*/ 4233101 h 4233101"/>
                <a:gd name="connsiteX4" fmla="*/ 0 w 210312"/>
                <a:gd name="connsiteY4" fmla="*/ 0 h 4233101"/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0 w 210312"/>
                <a:gd name="connsiteY2" fmla="*/ 4233101 h 4233101"/>
                <a:gd name="connsiteX3" fmla="*/ 0 w 210312"/>
                <a:gd name="connsiteY3" fmla="*/ 0 h 4233101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25745 w 97753"/>
                <a:gd name="connsiteY0" fmla="*/ 1 h 4233102"/>
                <a:gd name="connsiteX1" fmla="*/ 97753 w 97753"/>
                <a:gd name="connsiteY1" fmla="*/ 61420 h 4233102"/>
                <a:gd name="connsiteX2" fmla="*/ 25745 w 97753"/>
                <a:gd name="connsiteY2" fmla="*/ 4233102 h 4233102"/>
                <a:gd name="connsiteX3" fmla="*/ 25745 w 97753"/>
                <a:gd name="connsiteY3" fmla="*/ 1 h 42331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14176 w 87451"/>
                <a:gd name="connsiteY0" fmla="*/ 8201 h 4241302"/>
                <a:gd name="connsiteX1" fmla="*/ 87451 w 87451"/>
                <a:gd name="connsiteY1" fmla="*/ 0 h 4241302"/>
                <a:gd name="connsiteX2" fmla="*/ 14176 w 87451"/>
                <a:gd name="connsiteY2" fmla="*/ 4241302 h 4241302"/>
                <a:gd name="connsiteX3" fmla="*/ 14176 w 87451"/>
                <a:gd name="connsiteY3" fmla="*/ 8201 h 4241302"/>
                <a:gd name="connsiteX0" fmla="*/ 14176 w 87451"/>
                <a:gd name="connsiteY0" fmla="*/ 8201 h 4001504"/>
                <a:gd name="connsiteX1" fmla="*/ 87451 w 87451"/>
                <a:gd name="connsiteY1" fmla="*/ 0 h 4001504"/>
                <a:gd name="connsiteX2" fmla="*/ 18941 w 87451"/>
                <a:gd name="connsiteY2" fmla="*/ 4001504 h 4001504"/>
                <a:gd name="connsiteX3" fmla="*/ 14176 w 87451"/>
                <a:gd name="connsiteY3" fmla="*/ 8201 h 4001504"/>
                <a:gd name="connsiteX0" fmla="*/ 14176 w 87451"/>
                <a:gd name="connsiteY0" fmla="*/ 8201 h 3875955"/>
                <a:gd name="connsiteX1" fmla="*/ 87451 w 87451"/>
                <a:gd name="connsiteY1" fmla="*/ 0 h 3875955"/>
                <a:gd name="connsiteX2" fmla="*/ 7278 w 87451"/>
                <a:gd name="connsiteY2" fmla="*/ 3875955 h 3875955"/>
                <a:gd name="connsiteX3" fmla="*/ 14176 w 87451"/>
                <a:gd name="connsiteY3" fmla="*/ 8201 h 3875955"/>
                <a:gd name="connsiteX0" fmla="*/ 14176 w 87451"/>
                <a:gd name="connsiteY0" fmla="*/ 8201 h 3961135"/>
                <a:gd name="connsiteX1" fmla="*/ 87451 w 87451"/>
                <a:gd name="connsiteY1" fmla="*/ 0 h 3961135"/>
                <a:gd name="connsiteX2" fmla="*/ 16239 w 87451"/>
                <a:gd name="connsiteY2" fmla="*/ 3961135 h 3961135"/>
                <a:gd name="connsiteX3" fmla="*/ 14176 w 87451"/>
                <a:gd name="connsiteY3" fmla="*/ 8201 h 396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451" h="3961135">
                  <a:moveTo>
                    <a:pt x="14176" y="8201"/>
                  </a:moveTo>
                  <a:lnTo>
                    <a:pt x="87451" y="0"/>
                  </a:lnTo>
                  <a:cubicBezTo>
                    <a:pt x="0" y="2301293"/>
                    <a:pt x="31791" y="2848354"/>
                    <a:pt x="16239" y="3961135"/>
                  </a:cubicBezTo>
                  <a:cubicBezTo>
                    <a:pt x="14651" y="2630034"/>
                    <a:pt x="15764" y="1339302"/>
                    <a:pt x="14176" y="82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5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 bwMode="gray">
            <a:xfrm rot="4680000">
              <a:off x="8750808" y="210312"/>
              <a:ext cx="301752" cy="374904"/>
            </a:xfrm>
            <a:prstGeom prst="rect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 bwMode="gray">
            <a:xfrm rot="4680000">
              <a:off x="8220456" y="155448"/>
              <a:ext cx="301752" cy="70408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gray">
          <a:xfrm>
            <a:off x="7004304" y="429768"/>
            <a:ext cx="1499616" cy="582472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3913B23-B26B-4193-907A-BD361546AEF0}" type="datetimeFigureOut">
              <a:rPr lang="ko-KR" altLang="en-US" smtClean="0"/>
              <a:pPr/>
              <a:t>2025-06-18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9047214-5C54-4061-9E1E-C1738B556DF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Vertical Text Placeholder 13"/>
          <p:cNvSpPr>
            <a:spLocks noGrp="1"/>
          </p:cNvSpPr>
          <p:nvPr>
            <p:ph type="body" orient="vert" sz="quarter" idx="13"/>
          </p:nvPr>
        </p:nvSpPr>
        <p:spPr bwMode="gray">
          <a:xfrm>
            <a:off x="457200" y="429768"/>
            <a:ext cx="6400800" cy="582472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175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3952"/>
            <a:ext cx="2133600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13B23-B26B-4193-907A-BD361546AEF0}" type="datetimeFigureOut">
              <a:rPr lang="ko-KR" altLang="en-US" smtClean="0"/>
              <a:pPr/>
              <a:t>2025-06-18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3952"/>
            <a:ext cx="2895600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3952" y="6473952"/>
            <a:ext cx="2133600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47214-5C54-4061-9E1E-C1738B556D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24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Clr>
          <a:schemeClr val="accent2"/>
        </a:buClr>
        <a:buSzPct val="75000"/>
        <a:buFont typeface="Wingdings" pitchFamily="2" charset="2"/>
        <a:buChar char="q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accent3"/>
        </a:buClr>
        <a:buSzPct val="70000"/>
        <a:buFont typeface="Wingdings 2" pitchFamily="18" charset="2"/>
        <a:buChar char="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accent4"/>
        </a:buClr>
        <a:buSzPct val="70000"/>
        <a:buFont typeface="Wingdings 2" pitchFamily="18" charset="2"/>
        <a:buChar char="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accent5"/>
        </a:buClr>
        <a:buSzPct val="100000"/>
        <a:buFont typeface="Wingdings 2" pitchFamily="18" charset="2"/>
        <a:buChar char="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accent6"/>
        </a:buClr>
        <a:buSzPct val="100000"/>
        <a:buFont typeface="Wingdings 2" pitchFamily="18" charset="2"/>
        <a:buChar char="¡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6"/>
          <p:cNvSpPr>
            <a:spLocks noGrp="1"/>
          </p:cNvSpPr>
          <p:nvPr>
            <p:ph type="body" idx="1"/>
          </p:nvPr>
        </p:nvSpPr>
        <p:spPr>
          <a:xfrm>
            <a:off x="755576" y="476672"/>
            <a:ext cx="7772400" cy="2952327"/>
          </a:xfrm>
          <a:noFill/>
          <a:ln>
            <a:noFill/>
          </a:ln>
        </p:spPr>
        <p:txBody>
          <a:bodyPr>
            <a:normAutofit fontScale="47500" lnSpcReduction="20000"/>
          </a:bodyPr>
          <a:lstStyle/>
          <a:p>
            <a:pPr algn="ctr"/>
            <a:r>
              <a:rPr lang="ko-KR" altLang="en-US" sz="15000" b="1" dirty="0" err="1">
                <a:solidFill>
                  <a:schemeClr val="accent5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장애와통합을</a:t>
            </a:r>
            <a:r>
              <a:rPr lang="ko-KR" altLang="en-US" sz="15000" b="1" dirty="0">
                <a:solidFill>
                  <a:schemeClr val="accent5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위한 </a:t>
            </a:r>
            <a:r>
              <a:rPr lang="ko-KR" altLang="en-US" sz="15000" b="1" dirty="0" err="1">
                <a:solidFill>
                  <a:schemeClr val="accent5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에이블로드</a:t>
            </a:r>
            <a:endParaRPr lang="ko-KR" altLang="en-US" sz="15000" b="1" dirty="0">
              <a:solidFill>
                <a:schemeClr val="accent5">
                  <a:lumMod val="7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1259632" y="5013176"/>
            <a:ext cx="7772400" cy="108012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ko-KR" altLang="en-US" sz="6000" dirty="0" err="1">
                <a:latin typeface="+mj-ea"/>
              </a:rPr>
              <a:t>서울한영대학교</a:t>
            </a:r>
            <a:endParaRPr lang="ko-KR" altLang="en-US" sz="60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78849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899592" y="332656"/>
            <a:ext cx="3960440" cy="795528"/>
          </a:xfrm>
        </p:spPr>
        <p:txBody>
          <a:bodyPr>
            <a:noAutofit/>
          </a:bodyPr>
          <a:lstStyle/>
          <a:p>
            <a:pPr algn="l"/>
            <a:r>
              <a:rPr lang="ko-KR" altLang="en-US" sz="54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길</a:t>
            </a:r>
            <a:r>
              <a:rPr lang="ko-KR" altLang="en-US" sz="5400" b="1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을 </a:t>
            </a:r>
            <a:r>
              <a:rPr lang="ko-KR" altLang="en-US" sz="5400" b="1" dirty="0" err="1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뚤기</a:t>
            </a:r>
            <a:r>
              <a:rPr lang="en-US" altLang="ko-KR" sz="5400" b="1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?</a:t>
            </a:r>
            <a:endParaRPr lang="ko-KR" altLang="en-US" sz="5400" b="1" dirty="0">
              <a:solidFill>
                <a:schemeClr val="accent5">
                  <a:lumMod val="75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628800"/>
            <a:ext cx="3867150" cy="386715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1622106"/>
            <a:ext cx="7316453" cy="411115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96752"/>
            <a:ext cx="8215122" cy="548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6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186139" y="1416411"/>
            <a:ext cx="8352928" cy="45328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o-KR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▫</a:t>
            </a:r>
            <a:r>
              <a:rPr lang="ko-KR" altLang="en-US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건물을 표시한다</a:t>
            </a:r>
            <a:endParaRPr lang="en-US" altLang="ko-KR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r>
              <a:rPr lang="ko-KR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▫</a:t>
            </a:r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건물간 이동선을 표시한다</a:t>
            </a:r>
            <a:endParaRPr lang="en-US" altLang="ko-KR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r>
              <a:rPr lang="ko-KR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▫</a:t>
            </a:r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이동간의 특정공간별 특이점을 기록한다</a:t>
            </a:r>
            <a:endParaRPr lang="en-US" altLang="ko-KR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r>
              <a:rPr lang="ko-KR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▫</a:t>
            </a:r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이동장애를 유발하는 사항과 편의시설 위치를 기록한다</a:t>
            </a:r>
            <a:endParaRPr lang="en-US" altLang="ko-KR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r>
              <a:rPr lang="ko-KR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▫</a:t>
            </a:r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건물 상에 편의시설과 장애유발 사항을 표시하고 </a:t>
            </a:r>
            <a:endParaRPr lang="en-US" altLang="ko-KR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세부사항을 기록한다</a:t>
            </a:r>
            <a:endParaRPr lang="en-US" altLang="ko-KR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endParaRPr lang="en-US" altLang="ko-KR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endParaRPr lang="en-US" altLang="ko-KR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321296" y="270994"/>
            <a:ext cx="8229600" cy="864096"/>
          </a:xfrm>
        </p:spPr>
        <p:txBody>
          <a:bodyPr>
            <a:normAutofit/>
          </a:bodyPr>
          <a:lstStyle/>
          <a:p>
            <a:pPr algn="l"/>
            <a:r>
              <a:rPr lang="ko-KR" altLang="en-US" sz="4800" b="1" dirty="0" err="1">
                <a:solidFill>
                  <a:schemeClr val="accent5">
                    <a:lumMod val="7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에이블로드</a:t>
            </a:r>
            <a:r>
              <a:rPr lang="ko-KR" altLang="en-US" sz="4800" b="1" dirty="0">
                <a:solidFill>
                  <a:schemeClr val="accent5">
                    <a:lumMod val="7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작성법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149080"/>
            <a:ext cx="4752528" cy="2569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3363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321296" y="270994"/>
            <a:ext cx="8229600" cy="864096"/>
          </a:xfrm>
        </p:spPr>
        <p:txBody>
          <a:bodyPr>
            <a:normAutofit/>
          </a:bodyPr>
          <a:lstStyle/>
          <a:p>
            <a:pPr algn="l"/>
            <a:r>
              <a:rPr lang="ko-KR" altLang="en-US" sz="4800" b="1" dirty="0" err="1">
                <a:solidFill>
                  <a:schemeClr val="accent5">
                    <a:lumMod val="7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에이블로드</a:t>
            </a:r>
            <a:r>
              <a:rPr lang="ko-KR" altLang="en-US" sz="4800" b="1" dirty="0">
                <a:solidFill>
                  <a:schemeClr val="accent5">
                    <a:lumMod val="7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작성법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7857792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6095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321296" y="270994"/>
            <a:ext cx="8229600" cy="864096"/>
          </a:xfrm>
        </p:spPr>
        <p:txBody>
          <a:bodyPr>
            <a:normAutofit/>
          </a:bodyPr>
          <a:lstStyle/>
          <a:p>
            <a:pPr algn="l"/>
            <a:r>
              <a:rPr lang="ko-KR" altLang="en-US" sz="4800" b="1" dirty="0" err="1">
                <a:solidFill>
                  <a:schemeClr val="accent5">
                    <a:lumMod val="7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에이블로드</a:t>
            </a:r>
            <a:r>
              <a:rPr lang="ko-KR" altLang="en-US" sz="4800" b="1" dirty="0">
                <a:solidFill>
                  <a:schemeClr val="accent5">
                    <a:lumMod val="7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작성법</a:t>
            </a:r>
          </a:p>
        </p:txBody>
      </p:sp>
      <p:sp>
        <p:nvSpPr>
          <p:cNvPr id="4" name="내용 개체 틀 1"/>
          <p:cNvSpPr>
            <a:spLocks noGrp="1"/>
          </p:cNvSpPr>
          <p:nvPr>
            <p:ph idx="1"/>
          </p:nvPr>
        </p:nvSpPr>
        <p:spPr>
          <a:xfrm>
            <a:off x="186139" y="1416411"/>
            <a:ext cx="8352928" cy="4532869"/>
          </a:xfrm>
        </p:spPr>
        <p:txBody>
          <a:bodyPr>
            <a:noAutofit/>
          </a:bodyPr>
          <a:lstStyle/>
          <a:p>
            <a:pPr fontAlgn="base"/>
            <a:r>
              <a:rPr lang="en-US" altLang="ko-KR" sz="2800" dirty="0"/>
              <a:t> </a:t>
            </a:r>
            <a:r>
              <a:rPr lang="ko-KR" altLang="en-US" sz="2800" dirty="0"/>
              <a:t>각 </a:t>
            </a:r>
            <a:r>
              <a:rPr lang="ko-KR" altLang="en-US" sz="2800" dirty="0" err="1"/>
              <a:t>건물별</a:t>
            </a:r>
            <a:r>
              <a:rPr lang="ko-KR" altLang="en-US" sz="2800" dirty="0"/>
              <a:t> 이동이 불가한 지역은 </a:t>
            </a:r>
            <a:r>
              <a:rPr lang="ko-KR" altLang="en-US" sz="2800" dirty="0" err="1"/>
              <a:t>세부내역외에</a:t>
            </a:r>
            <a:r>
              <a:rPr lang="ko-KR" altLang="en-US" sz="2800" dirty="0"/>
              <a:t> </a:t>
            </a:r>
            <a:endParaRPr lang="en-US" altLang="ko-KR" sz="2800" dirty="0"/>
          </a:p>
          <a:p>
            <a:pPr marL="0" indent="0" fontAlgn="base">
              <a:buNone/>
            </a:pPr>
            <a:r>
              <a:rPr lang="en-US" altLang="ko-KR" sz="2800" dirty="0"/>
              <a:t>      </a:t>
            </a:r>
            <a:r>
              <a:rPr lang="ko-KR" altLang="en-US" sz="2800" dirty="0"/>
              <a:t>불가로 표시한다</a:t>
            </a:r>
            <a:r>
              <a:rPr lang="en-US" altLang="ko-KR" sz="2800" dirty="0"/>
              <a:t>.</a:t>
            </a:r>
            <a:endParaRPr lang="ko-KR" altLang="en-US" sz="2800" dirty="0"/>
          </a:p>
          <a:p>
            <a:pPr fontAlgn="base"/>
            <a:r>
              <a:rPr lang="en-US" altLang="ko-KR" sz="2800" dirty="0"/>
              <a:t> </a:t>
            </a:r>
            <a:r>
              <a:rPr lang="ko-KR" altLang="en-US" sz="2800" dirty="0" err="1"/>
              <a:t>건물사이에</a:t>
            </a:r>
            <a:r>
              <a:rPr lang="ko-KR" altLang="en-US" sz="2800" dirty="0"/>
              <a:t> </a:t>
            </a:r>
            <a:r>
              <a:rPr lang="ko-KR" altLang="en-US" sz="2800" dirty="0" err="1"/>
              <a:t>상시이용</a:t>
            </a:r>
            <a:r>
              <a:rPr lang="ko-KR" altLang="en-US" sz="2800" dirty="0"/>
              <a:t> </a:t>
            </a:r>
            <a:r>
              <a:rPr lang="ko-KR" altLang="en-US" sz="2800" dirty="0" err="1"/>
              <a:t>통로외에</a:t>
            </a:r>
            <a:r>
              <a:rPr lang="ko-KR" altLang="en-US" sz="2800" dirty="0"/>
              <a:t> 일시적 통로는 </a:t>
            </a:r>
            <a:endParaRPr lang="en-US" altLang="ko-KR" sz="2800" dirty="0"/>
          </a:p>
          <a:p>
            <a:pPr marL="0" indent="0" fontAlgn="base">
              <a:buNone/>
            </a:pPr>
            <a:r>
              <a:rPr lang="en-US" altLang="ko-KR" sz="2800" dirty="0"/>
              <a:t>     </a:t>
            </a:r>
            <a:r>
              <a:rPr lang="ko-KR" altLang="en-US" sz="2800" dirty="0"/>
              <a:t>제외한다</a:t>
            </a:r>
            <a:r>
              <a:rPr lang="en-US" altLang="ko-KR" sz="2800" dirty="0"/>
              <a:t>.</a:t>
            </a:r>
            <a:endParaRPr lang="ko-KR" altLang="en-US" sz="2800" dirty="0"/>
          </a:p>
          <a:p>
            <a:pPr fontAlgn="base"/>
            <a:r>
              <a:rPr lang="ko-KR" altLang="en-US" sz="2800" dirty="0"/>
              <a:t> 전체 이동에 제약을 주는 환경에 대한 제약의 </a:t>
            </a:r>
            <a:endParaRPr lang="en-US" altLang="ko-KR" sz="2800" dirty="0"/>
          </a:p>
          <a:p>
            <a:pPr marL="0" indent="0" fontAlgn="base">
              <a:buNone/>
            </a:pPr>
            <a:r>
              <a:rPr lang="en-US" altLang="ko-KR" sz="2800" dirty="0"/>
              <a:t>     </a:t>
            </a:r>
            <a:r>
              <a:rPr lang="ko-KR" altLang="en-US" sz="2800" dirty="0"/>
              <a:t>가중치를 표시한다</a:t>
            </a:r>
            <a:r>
              <a:rPr lang="en-US" altLang="ko-KR" sz="2800" dirty="0"/>
              <a:t>.</a:t>
            </a:r>
            <a:endParaRPr lang="ko-KR" altLang="en-US" sz="2800" dirty="0"/>
          </a:p>
          <a:p>
            <a:pPr fontAlgn="base"/>
            <a:r>
              <a:rPr lang="ko-KR" altLang="en-US" sz="2800" dirty="0" err="1"/>
              <a:t>유니버셜한</a:t>
            </a:r>
            <a:r>
              <a:rPr lang="ko-KR" altLang="en-US" sz="2800" dirty="0"/>
              <a:t> 이동</a:t>
            </a:r>
            <a:r>
              <a:rPr lang="en-US" altLang="ko-KR" sz="2800" dirty="0"/>
              <a:t>(</a:t>
            </a:r>
            <a:r>
              <a:rPr lang="ko-KR" altLang="en-US" sz="2800" dirty="0"/>
              <a:t>장애의 유무와 유형에 상관없이 모두</a:t>
            </a:r>
            <a:r>
              <a:rPr lang="en-US" altLang="ko-KR" sz="2800" dirty="0"/>
              <a:t>)</a:t>
            </a:r>
            <a:r>
              <a:rPr lang="ko-KR" altLang="en-US" sz="2800" dirty="0"/>
              <a:t>의 장애를 표시한다</a:t>
            </a:r>
            <a:r>
              <a:rPr lang="en-US" altLang="ko-KR" sz="2800" dirty="0"/>
              <a:t>. </a:t>
            </a:r>
            <a:endParaRPr lang="ko-KR" altLang="en-US" sz="2800" dirty="0"/>
          </a:p>
          <a:p>
            <a:pPr fontAlgn="base"/>
            <a:r>
              <a:rPr lang="ko-KR" altLang="en-US" sz="2800" dirty="0"/>
              <a:t>도안은 손이나 기타의 방법을 사용해도 된다</a:t>
            </a:r>
            <a:r>
              <a:rPr lang="en-US" altLang="ko-KR" sz="2800" dirty="0"/>
              <a:t>.</a:t>
            </a:r>
            <a:endParaRPr lang="ko-KR" altLang="en-US" sz="2800" dirty="0"/>
          </a:p>
          <a:p>
            <a:pPr marL="0" indent="0">
              <a:buNone/>
            </a:pPr>
            <a:endParaRPr lang="en-US" altLang="ko-KR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endParaRPr lang="en-US" altLang="ko-KR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7352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E6FDEF"/>
              </a:clrFrom>
              <a:clrTo>
                <a:srgbClr val="E6FDE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628800"/>
            <a:ext cx="6350000" cy="448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37541"/>
      </p:ext>
    </p:extLst>
  </p:cSld>
  <p:clrMapOvr>
    <a:masterClrMapping/>
  </p:clrMapOvr>
</p:sld>
</file>

<file path=ppt/theme/theme1.xml><?xml version="1.0" encoding="utf-8"?>
<a:theme xmlns:a="http://schemas.openxmlformats.org/drawingml/2006/main" name="New_Education03">
  <a:themeElements>
    <a:clrScheme name="Education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ducation03">
      <a:majorFont>
        <a:latin typeface="Corbel"/>
        <a:ea typeface=""/>
        <a:cs typeface=""/>
        <a:font script="Jpan" typeface="HG丸ｺﾞｼｯｸM-PRO"/>
        <a:font script="Hang" typeface="맑은 고딕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丸ｺﾞｼｯｸM-PRO"/>
        <a:font script="Hang" typeface="맑은 고딕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Education03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hade val="100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sx="102000" sy="102000" algn="ct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3500" dist="25400" dir="5400000" sx="102000" sy="102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6600000"/>
            </a:lightRig>
          </a:scene3d>
          <a:sp3d contourW="12700" prstMaterial="dkEdge">
            <a:bevelT w="31750" h="19050" prst="softRound"/>
            <a:contourClr>
              <a:schemeClr val="phClr"/>
            </a:contourClr>
          </a:sp3d>
        </a:effectStyle>
        <a:effectStyle>
          <a:effectLst>
            <a:outerShdw blurRad="63500" dist="25400" dir="5400000" sx="102000" sy="102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6600000"/>
            </a:lightRig>
          </a:scene3d>
          <a:sp3d contourW="12700" prstMaterial="dkEdge">
            <a:bevelT w="69850" h="5715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50000"/>
              </a:schemeClr>
            </a:gs>
            <a:gs pos="64000">
              <a:schemeClr val="phClr">
                <a:tint val="100000"/>
                <a:shade val="85000"/>
                <a:satMod val="130000"/>
              </a:schemeClr>
            </a:gs>
            <a:gs pos="72000">
              <a:schemeClr val="phClr">
                <a:shade val="85000"/>
                <a:satMod val="13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90000"/>
                <a:satMod val="200000"/>
              </a:schemeClr>
            </a:gs>
            <a:gs pos="100000">
              <a:schemeClr val="phClr">
                <a:shade val="70000"/>
                <a:satMod val="150000"/>
              </a:schemeClr>
            </a:gs>
          </a:gsLst>
          <a:path path="circle">
            <a:fillToRect l="50000" t="10000" r="50000" b="9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9935</TotalTime>
  <Words>94</Words>
  <Application>Microsoft Office PowerPoint</Application>
  <PresentationFormat>화면 슬라이드 쇼(4:3)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HY견고딕</vt:lpstr>
      <vt:lpstr>맑은 고딕</vt:lpstr>
      <vt:lpstr>Arial</vt:lpstr>
      <vt:lpstr>Corbel</vt:lpstr>
      <vt:lpstr>Wingdings</vt:lpstr>
      <vt:lpstr>Wingdings 2</vt:lpstr>
      <vt:lpstr>New_Education03</vt:lpstr>
      <vt:lpstr>서울한영대학교</vt:lpstr>
      <vt:lpstr>길을 뚤기?</vt:lpstr>
      <vt:lpstr>에이블로드 작성법</vt:lpstr>
      <vt:lpstr>에이블로드 작성법</vt:lpstr>
      <vt:lpstr>에이블로드 작성법</vt:lpstr>
      <vt:lpstr>PowerPoint 프레젠테이션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nrc</dc:creator>
  <cp:lastModifiedBy>kaiser</cp:lastModifiedBy>
  <cp:revision>371</cp:revision>
  <dcterms:created xsi:type="dcterms:W3CDTF">2014-06-13T08:18:14Z</dcterms:created>
  <dcterms:modified xsi:type="dcterms:W3CDTF">2025-06-18T00:00:29Z</dcterms:modified>
</cp:coreProperties>
</file>